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handoutMasterIdLst>
    <p:handoutMasterId r:id="rId3"/>
  </p:handoutMasterIdLst>
  <p:sldIdLst>
    <p:sldId id="284" r:id="rId2"/>
  </p:sldIdLst>
  <p:sldSz cx="9144000" cy="6858000" type="letter"/>
  <p:notesSz cx="7315200" cy="9601200"/>
  <p:defaultTextStyle>
    <a:defPPr>
      <a:defRPr lang="es-G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003300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1320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49" d="100"/>
          <a:sy n="49" d="100"/>
        </p:scale>
        <p:origin x="2874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6" y="4"/>
            <a:ext cx="3169648" cy="481028"/>
          </a:xfrm>
          <a:prstGeom prst="rect">
            <a:avLst/>
          </a:prstGeom>
        </p:spPr>
        <p:txBody>
          <a:bodyPr vert="horz" lIns="91508" tIns="45755" rIns="91508" bIns="45755" rtlCol="0"/>
          <a:lstStyle>
            <a:lvl1pPr algn="l">
              <a:defRPr sz="1200"/>
            </a:lvl1pPr>
          </a:lstStyle>
          <a:p>
            <a:endParaRPr lang="es-GT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4143920" y="4"/>
            <a:ext cx="3169647" cy="481028"/>
          </a:xfrm>
          <a:prstGeom prst="rect">
            <a:avLst/>
          </a:prstGeom>
        </p:spPr>
        <p:txBody>
          <a:bodyPr vert="horz" lIns="91508" tIns="45755" rIns="91508" bIns="45755" rtlCol="0"/>
          <a:lstStyle>
            <a:lvl1pPr algn="r">
              <a:defRPr sz="1200"/>
            </a:lvl1pPr>
          </a:lstStyle>
          <a:p>
            <a:fld id="{40ED8BB3-6E08-41F9-BCB0-158E4F6B9A00}" type="datetimeFigureOut">
              <a:rPr lang="es-GT" smtClean="0"/>
              <a:t>11/02/2023</a:t>
            </a:fld>
            <a:endParaRPr lang="es-GT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6" y="9120172"/>
            <a:ext cx="3169648" cy="481028"/>
          </a:xfrm>
          <a:prstGeom prst="rect">
            <a:avLst/>
          </a:prstGeom>
        </p:spPr>
        <p:txBody>
          <a:bodyPr vert="horz" lIns="91508" tIns="45755" rIns="91508" bIns="45755" rtlCol="0" anchor="b"/>
          <a:lstStyle>
            <a:lvl1pPr algn="l">
              <a:defRPr sz="1200"/>
            </a:lvl1pPr>
          </a:lstStyle>
          <a:p>
            <a:endParaRPr lang="es-GT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4143920" y="9120172"/>
            <a:ext cx="3169647" cy="481028"/>
          </a:xfrm>
          <a:prstGeom prst="rect">
            <a:avLst/>
          </a:prstGeom>
        </p:spPr>
        <p:txBody>
          <a:bodyPr vert="horz" lIns="91508" tIns="45755" rIns="91508" bIns="45755" rtlCol="0" anchor="b"/>
          <a:lstStyle>
            <a:lvl1pPr algn="r">
              <a:defRPr sz="1200"/>
            </a:lvl1pPr>
          </a:lstStyle>
          <a:p>
            <a:fld id="{DA1CA7DE-7313-492D-84B4-8976593C0A4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1964340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11/02/2023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4198699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11/02/2023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10507685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11/02/2023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4405346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11/02/2023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4920123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11/02/2023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40160423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11/02/2023</a:t>
            </a:fld>
            <a:endParaRPr lang="es-G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4149453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11/02/2023</a:t>
            </a:fld>
            <a:endParaRPr lang="es-G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2426590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11/02/2023</a:t>
            </a:fld>
            <a:endParaRPr lang="es-G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451051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11/02/2023</a:t>
            </a:fld>
            <a:endParaRPr lang="es-G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844028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11/02/2023</a:t>
            </a:fld>
            <a:endParaRPr lang="es-G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7297952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11/02/2023</a:t>
            </a:fld>
            <a:endParaRPr lang="es-G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6715673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68A9D7-CD2F-4833-BA2D-DCAD472C406B}" type="datetimeFigureOut">
              <a:rPr lang="es-GT" smtClean="0"/>
              <a:t>11/02/2023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6482937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Conector recto 7"/>
          <p:cNvCxnSpPr/>
          <p:nvPr/>
        </p:nvCxnSpPr>
        <p:spPr>
          <a:xfrm>
            <a:off x="2470148" y="2094653"/>
            <a:ext cx="4221163" cy="0"/>
          </a:xfrm>
          <a:prstGeom prst="line">
            <a:avLst/>
          </a:prstGeom>
          <a:ln w="19050" cmpd="sng">
            <a:solidFill>
              <a:schemeClr val="bg1">
                <a:lumMod val="5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ector recto 9"/>
          <p:cNvCxnSpPr/>
          <p:nvPr/>
        </p:nvCxnSpPr>
        <p:spPr>
          <a:xfrm>
            <a:off x="2482850" y="5153064"/>
            <a:ext cx="4221163" cy="0"/>
          </a:xfrm>
          <a:prstGeom prst="line">
            <a:avLst/>
          </a:prstGeom>
          <a:ln w="19050" cmpd="sng">
            <a:solidFill>
              <a:schemeClr val="bg1">
                <a:lumMod val="5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ítulo 1"/>
          <p:cNvSpPr>
            <a:spLocks noGrp="1"/>
          </p:cNvSpPr>
          <p:nvPr>
            <p:ph type="ctrTitle"/>
          </p:nvPr>
        </p:nvSpPr>
        <p:spPr>
          <a:xfrm>
            <a:off x="1491974" y="2184401"/>
            <a:ext cx="6175508" cy="2942488"/>
          </a:xfrm>
          <a:ln>
            <a:noFill/>
          </a:ln>
        </p:spPr>
        <p:txBody>
          <a:bodyPr>
            <a:noAutofit/>
          </a:bodyPr>
          <a:lstStyle/>
          <a:p>
            <a:br>
              <a:rPr lang="es-GT" sz="2300" dirty="0"/>
            </a:br>
            <a:br>
              <a:rPr lang="es-GT" sz="2300" dirty="0"/>
            </a:br>
            <a:br>
              <a:rPr lang="es-GT" sz="2300" dirty="0"/>
            </a:br>
            <a:r>
              <a:rPr lang="es-GT" sz="2300" dirty="0"/>
              <a:t>La Asociación Deportiva Nacional de Tiro con Armas de Caza con relación al numeral 24 del artículo 10 del Capítulo segundo, Decreto 57-2008 </a:t>
            </a:r>
            <a:br>
              <a:rPr lang="es-GT" sz="2300" dirty="0"/>
            </a:br>
            <a:r>
              <a:rPr lang="es-GT" sz="2300" dirty="0"/>
              <a:t>informa:</a:t>
            </a:r>
            <a:br>
              <a:rPr lang="es-GT" sz="2300" dirty="0"/>
            </a:br>
            <a:r>
              <a:rPr lang="es-GT" sz="2300" dirty="0"/>
              <a:t>Que por ser esta Asociación una Institución pública aunque no es de carácter internacional, ha publicado en los numerales correspondientes de este artículo las compras y contrataciones realizadas con fondos públicos.</a:t>
            </a:r>
          </a:p>
        </p:txBody>
      </p:sp>
      <p:sp>
        <p:nvSpPr>
          <p:cNvPr id="15" name="Título 1"/>
          <p:cNvSpPr txBox="1">
            <a:spLocks/>
          </p:cNvSpPr>
          <p:nvPr/>
        </p:nvSpPr>
        <p:spPr>
          <a:xfrm>
            <a:off x="1321071" y="6492327"/>
            <a:ext cx="6524211" cy="533392"/>
          </a:xfrm>
          <a:prstGeom prst="rect">
            <a:avLst/>
          </a:prstGeom>
        </p:spPr>
        <p:txBody>
          <a:bodyPr vert="horz" lIns="68580" tIns="34290" rIns="68580" bIns="34290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s-GT" sz="1000" b="1" dirty="0"/>
          </a:p>
          <a:p>
            <a:r>
              <a:rPr lang="es-GT" sz="1000" b="1" dirty="0"/>
              <a:t>(Artículo 10, numeral 24, Ley de Acceso a la Información Pública)</a:t>
            </a:r>
          </a:p>
          <a:p>
            <a:r>
              <a:rPr lang="es-GT" sz="850" b="1" dirty="0"/>
              <a:t>INFORMACIÓN DE COMPRAS Y CONTRATACIONES DE ENTIDADES DE CARÁCTER INTERNACIONAL</a:t>
            </a:r>
          </a:p>
          <a:p>
            <a:r>
              <a:rPr lang="es-GT" sz="900" b="1" dirty="0"/>
              <a:t>Vigente período 2023</a:t>
            </a:r>
          </a:p>
          <a:p>
            <a:endParaRPr lang="es-GT" sz="900" b="1" dirty="0"/>
          </a:p>
        </p:txBody>
      </p:sp>
      <p:pic>
        <p:nvPicPr>
          <p:cNvPr id="16" name="Imagen 15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1771649" y="6435178"/>
            <a:ext cx="5619048" cy="25714"/>
          </a:xfrm>
          <a:prstGeom prst="rect">
            <a:avLst/>
          </a:prstGeom>
        </p:spPr>
      </p:pic>
      <p:sp>
        <p:nvSpPr>
          <p:cNvPr id="12" name="Título 1"/>
          <p:cNvSpPr txBox="1">
            <a:spLocks/>
          </p:cNvSpPr>
          <p:nvPr/>
        </p:nvSpPr>
        <p:spPr>
          <a:xfrm>
            <a:off x="2836965" y="751646"/>
            <a:ext cx="5561015" cy="23726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br>
              <a:rPr lang="es-GT" sz="1300" b="1" dirty="0"/>
            </a:br>
            <a:br>
              <a:rPr lang="es-GT" sz="1300" b="1" dirty="0"/>
            </a:br>
            <a:br>
              <a:rPr lang="es-GT" sz="1300" b="1" dirty="0"/>
            </a:br>
            <a:r>
              <a:rPr lang="es-GT" sz="1350" b="1" dirty="0"/>
              <a:t>Asociación Deportiva Nacional de Tiro con Armas de Caza</a:t>
            </a:r>
          </a:p>
        </p:txBody>
      </p:sp>
      <p:pic>
        <p:nvPicPr>
          <p:cNvPr id="17" name="Imagen 16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2426149" y="738789"/>
            <a:ext cx="5940000" cy="25714"/>
          </a:xfrm>
          <a:prstGeom prst="rect">
            <a:avLst/>
          </a:prstGeom>
        </p:spPr>
      </p:pic>
      <p:pic>
        <p:nvPicPr>
          <p:cNvPr id="18" name="Imagen 17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929" y="-19987"/>
            <a:ext cx="1587671" cy="12005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246469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3155</TotalTime>
  <Words>104</Words>
  <Application>Microsoft Office PowerPoint</Application>
  <PresentationFormat>Carta (216 x 279 mm)</PresentationFormat>
  <Paragraphs>6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   La Asociación Deportiva Nacional de Tiro con Armas de Caza con relación al numeral 24 del artículo 10 del Capítulo segundo, Decreto 57-2008  informa: Que por ser esta Asociación una Institución pública aunque no es de carácter internacional, ha publicado en los numerales correspondientes de este artículo las compras y contrataciones realizadas con fondos públicos.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Vivi</dc:creator>
  <cp:lastModifiedBy>Coordinacion Financiera</cp:lastModifiedBy>
  <cp:revision>211</cp:revision>
  <cp:lastPrinted>2020-02-25T16:59:17Z</cp:lastPrinted>
  <dcterms:created xsi:type="dcterms:W3CDTF">2017-06-09T21:20:02Z</dcterms:created>
  <dcterms:modified xsi:type="dcterms:W3CDTF">2023-02-11T17:01:52Z</dcterms:modified>
</cp:coreProperties>
</file>